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b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«Собери герб»</a:t>
            </a:r>
            <a:endParaRPr lang="ru-RU" sz="6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Выберите правильную форму герба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oat_of_arms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0544" r="2897" b="66328"/>
          <a:stretch>
            <a:fillRect/>
          </a:stretch>
        </p:blipFill>
        <p:spPr>
          <a:xfrm>
            <a:off x="5791200" y="990600"/>
            <a:ext cx="1905000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4" cstate="print"/>
          <a:srcRect r="4803" b="5633"/>
          <a:stretch>
            <a:fillRect/>
          </a:stretch>
        </p:blipFill>
        <p:spPr>
          <a:xfrm>
            <a:off x="3352800" y="990600"/>
            <a:ext cx="1981200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" name="Рисунок 5" descr="Новый точечный рисунок.bmp"/>
          <p:cNvPicPr>
            <a:picLocks noChangeAspect="1"/>
          </p:cNvPicPr>
          <p:nvPr/>
        </p:nvPicPr>
        <p:blipFill>
          <a:blip r:embed="rId5" cstate="print"/>
          <a:srcRect r="10714" b="8487"/>
          <a:stretch>
            <a:fillRect/>
          </a:stretch>
        </p:blipFill>
        <p:spPr>
          <a:xfrm>
            <a:off x="838200" y="990600"/>
            <a:ext cx="1916129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7" name="Содержимое 3" descr="Coat_of_arms.svg.png"/>
          <p:cNvPicPr>
            <a:picLocks noChangeAspect="1"/>
          </p:cNvPicPr>
          <p:nvPr/>
        </p:nvPicPr>
        <p:blipFill>
          <a:blip r:embed="rId3" cstate="print"/>
          <a:srcRect l="10326" t="50509" r="73152" b="14135"/>
          <a:stretch>
            <a:fillRect/>
          </a:stretch>
        </p:blipFill>
        <p:spPr>
          <a:xfrm>
            <a:off x="838200" y="3657600"/>
            <a:ext cx="1905010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8" name="Содержимое 3" descr="Coat_of_arms.svg.png"/>
          <p:cNvPicPr>
            <a:picLocks noChangeAspect="1"/>
          </p:cNvPicPr>
          <p:nvPr/>
        </p:nvPicPr>
        <p:blipFill>
          <a:blip r:embed="rId3" cstate="print"/>
          <a:srcRect l="72283" t="48825" r="10162" b="14135"/>
          <a:stretch>
            <a:fillRect/>
          </a:stretch>
        </p:blipFill>
        <p:spPr>
          <a:xfrm>
            <a:off x="3276600" y="3643800"/>
            <a:ext cx="1981200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0" name="Содержимое 3" descr="Coat_of_arms.svg.png"/>
          <p:cNvPicPr>
            <a:picLocks noChangeAspect="1"/>
          </p:cNvPicPr>
          <p:nvPr/>
        </p:nvPicPr>
        <p:blipFill>
          <a:blip r:embed="rId3" cstate="print"/>
          <a:srcRect l="56794" t="52192" r="26684" b="12452"/>
          <a:stretch>
            <a:fillRect/>
          </a:stretch>
        </p:blipFill>
        <p:spPr>
          <a:xfrm>
            <a:off x="5791200" y="3657600"/>
            <a:ext cx="1886485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457200" cy="4572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467600" y="6248400"/>
            <a:ext cx="457200" cy="4572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001000" y="6248400"/>
            <a:ext cx="457200" cy="4572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472e7240a08936d5e2d147a75797d9c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533400"/>
            <a:ext cx="4629150" cy="4743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Выберите правильный фон герба России</a:t>
            </a:r>
            <a:endParaRPr lang="ru-RU" sz="3200" dirty="0"/>
          </a:p>
        </p:txBody>
      </p:sp>
      <p:pic>
        <p:nvPicPr>
          <p:cNvPr id="7" name="Содержимое 6" descr="Безымянный - копия (2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62600" y="3657600"/>
            <a:ext cx="1963926" cy="2376000"/>
          </a:xfr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457200" cy="4572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67600" y="6248400"/>
            <a:ext cx="457200" cy="4572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01000" y="6248400"/>
            <a:ext cx="457200" cy="4572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Безымянный - копия 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657600"/>
            <a:ext cx="1963926" cy="2376000"/>
          </a:xfrm>
          <a:prstGeom prst="rect">
            <a:avLst/>
          </a:prstGeom>
        </p:spPr>
      </p:pic>
      <p:pic>
        <p:nvPicPr>
          <p:cNvPr id="10" name="Рисунок 9" descr="Безымянный - копия (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976800"/>
            <a:ext cx="1963926" cy="2376000"/>
          </a:xfrm>
          <a:prstGeom prst="rect">
            <a:avLst/>
          </a:prstGeom>
        </p:spPr>
      </p:pic>
      <p:pic>
        <p:nvPicPr>
          <p:cNvPr id="11" name="Рисунок 10" descr="Безымянный - коп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074" y="3657600"/>
            <a:ext cx="1963926" cy="2376000"/>
          </a:xfrm>
          <a:prstGeom prst="rect">
            <a:avLst/>
          </a:prstGeom>
        </p:spPr>
      </p:pic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990600"/>
            <a:ext cx="1963927" cy="2376000"/>
          </a:xfrm>
          <a:prstGeom prst="rect">
            <a:avLst/>
          </a:prstGeom>
        </p:spPr>
      </p:pic>
      <p:pic>
        <p:nvPicPr>
          <p:cNvPr id="2049" name="Picture 1" descr="C:\Users\user\Desktop\герб\Безымянный - копия (3).png"/>
          <p:cNvPicPr>
            <a:picLocks noChangeAspect="1" noChangeArrowheads="1"/>
          </p:cNvPicPr>
          <p:nvPr/>
        </p:nvPicPr>
        <p:blipFill>
          <a:blip r:embed="rId8" cstate="print"/>
          <a:srcRect b="8487"/>
          <a:stretch>
            <a:fillRect/>
          </a:stretch>
        </p:blipFill>
        <p:spPr bwMode="auto">
          <a:xfrm>
            <a:off x="5486400" y="990600"/>
            <a:ext cx="2146065" cy="2376000"/>
          </a:xfrm>
          <a:prstGeom prst="rect">
            <a:avLst/>
          </a:prstGeom>
          <a:noFill/>
        </p:spPr>
      </p:pic>
      <p:pic>
        <p:nvPicPr>
          <p:cNvPr id="13" name="Рисунок 12" descr="472e7240a08936d5e2d147a75797d9c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457200"/>
            <a:ext cx="4629150" cy="4743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0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Выберите правильного орла герба России</a:t>
            </a:r>
            <a:endParaRPr lang="ru-RU" sz="32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457200" cy="4572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67600" y="6248400"/>
            <a:ext cx="457200" cy="4572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01000" y="6248400"/>
            <a:ext cx="457200" cy="4572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орлы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8704" b="51376"/>
          <a:stretch>
            <a:fillRect/>
          </a:stretch>
        </p:blipFill>
        <p:spPr>
          <a:xfrm>
            <a:off x="380999" y="1143000"/>
            <a:ext cx="2349641" cy="2520000"/>
          </a:xfrm>
        </p:spPr>
      </p:pic>
      <p:pic>
        <p:nvPicPr>
          <p:cNvPr id="11" name="Содержимое 9" descr="орлы.png"/>
          <p:cNvPicPr>
            <a:picLocks noChangeAspect="1"/>
          </p:cNvPicPr>
          <p:nvPr/>
        </p:nvPicPr>
        <p:blipFill>
          <a:blip r:embed="rId3" cstate="print"/>
          <a:srcRect l="23148" r="55556" b="51376"/>
          <a:stretch>
            <a:fillRect/>
          </a:stretch>
        </p:blipFill>
        <p:spPr>
          <a:xfrm>
            <a:off x="3124198" y="1143000"/>
            <a:ext cx="2349640" cy="2520000"/>
          </a:xfrm>
          <a:prstGeom prst="rect">
            <a:avLst/>
          </a:prstGeom>
        </p:spPr>
      </p:pic>
      <p:pic>
        <p:nvPicPr>
          <p:cNvPr id="12" name="Содержимое 9" descr="орлы.png"/>
          <p:cNvPicPr>
            <a:picLocks noChangeAspect="1"/>
          </p:cNvPicPr>
          <p:nvPr/>
        </p:nvPicPr>
        <p:blipFill>
          <a:blip r:embed="rId3" cstate="print"/>
          <a:srcRect l="69445" r="8333" b="53347"/>
          <a:stretch>
            <a:fillRect/>
          </a:stretch>
        </p:blipFill>
        <p:spPr>
          <a:xfrm>
            <a:off x="5943600" y="1143000"/>
            <a:ext cx="2555400" cy="2520000"/>
          </a:xfrm>
          <a:prstGeom prst="rect">
            <a:avLst/>
          </a:prstGeom>
        </p:spPr>
      </p:pic>
      <p:pic>
        <p:nvPicPr>
          <p:cNvPr id="13" name="Содержимое 9" descr="орлы.png"/>
          <p:cNvPicPr>
            <a:picLocks noChangeAspect="1"/>
          </p:cNvPicPr>
          <p:nvPr/>
        </p:nvPicPr>
        <p:blipFill>
          <a:blip r:embed="rId3" cstate="print"/>
          <a:srcRect l="46296" r="32761" b="55318"/>
          <a:stretch>
            <a:fillRect/>
          </a:stretch>
        </p:blipFill>
        <p:spPr>
          <a:xfrm>
            <a:off x="1828800" y="3962400"/>
            <a:ext cx="2514600" cy="2520000"/>
          </a:xfrm>
          <a:prstGeom prst="rect">
            <a:avLst/>
          </a:prstGeom>
        </p:spPr>
      </p:pic>
      <p:pic>
        <p:nvPicPr>
          <p:cNvPr id="14" name="Содержимое 9" descr="орлы.png"/>
          <p:cNvPicPr>
            <a:picLocks noChangeAspect="1"/>
          </p:cNvPicPr>
          <p:nvPr/>
        </p:nvPicPr>
        <p:blipFill>
          <a:blip r:embed="rId3" cstate="print"/>
          <a:srcRect t="46653" r="77778" b="2096"/>
          <a:stretch>
            <a:fillRect/>
          </a:stretch>
        </p:blipFill>
        <p:spPr>
          <a:xfrm>
            <a:off x="4800600" y="3962400"/>
            <a:ext cx="2326157" cy="2520000"/>
          </a:xfrm>
          <a:prstGeom prst="rect">
            <a:avLst/>
          </a:prstGeom>
        </p:spPr>
      </p:pic>
      <p:pic>
        <p:nvPicPr>
          <p:cNvPr id="15" name="Рисунок 14" descr="472e7240a08936d5e2d147a75797d9c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57200"/>
            <a:ext cx="4629150" cy="4743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05" y="274638"/>
            <a:ext cx="8650995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изображен на груди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орла герба России</a:t>
            </a:r>
            <a:endParaRPr lang="ru-RU" sz="32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19400" y="1600200"/>
            <a:ext cx="1800000" cy="2160000"/>
            <a:chOff x="1066800" y="1828800"/>
            <a:chExt cx="1524000" cy="1800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66800" y="1828800"/>
              <a:ext cx="1524000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1685208624_celes-club-p-gerb-moskvi-raskraska-risunok-3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057400"/>
              <a:ext cx="1062989" cy="1440000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3381600" y="1600200"/>
            <a:ext cx="1800000" cy="2160000"/>
            <a:chOff x="381000" y="4267200"/>
            <a:chExt cx="1524000" cy="1800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81000" y="4267200"/>
              <a:ext cx="1524000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city60684ced91cc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419600"/>
              <a:ext cx="1168503" cy="144000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743800" y="1600200"/>
            <a:ext cx="1800000" cy="2160000"/>
            <a:chOff x="4800600" y="1828800"/>
            <a:chExt cx="1524000" cy="1800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00600" y="1828800"/>
              <a:ext cx="1524000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Содержимое 15" descr="Gerby-knyazhestv-i-zemel-1.png"/>
            <p:cNvPicPr>
              <a:picLocks noChangeAspect="1"/>
            </p:cNvPicPr>
            <p:nvPr/>
          </p:nvPicPr>
          <p:blipFill>
            <a:blip r:embed="rId5" cstate="print"/>
            <a:srcRect l="7348" t="72396" r="67959" b="7401"/>
            <a:stretch>
              <a:fillRect/>
            </a:stretch>
          </p:blipFill>
          <p:spPr>
            <a:xfrm>
              <a:off x="4876800" y="1981200"/>
              <a:ext cx="1320000" cy="144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314800" y="4114800"/>
            <a:ext cx="1800000" cy="2160000"/>
            <a:chOff x="1066800" y="4038600"/>
            <a:chExt cx="1524000" cy="1800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66800" y="4038600"/>
              <a:ext cx="1524000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Содержимое 15" descr="Gerby-knyazhestv-i-zemel-1.png"/>
            <p:cNvPicPr>
              <a:picLocks noChangeAspect="1"/>
            </p:cNvPicPr>
            <p:nvPr/>
          </p:nvPicPr>
          <p:blipFill>
            <a:blip r:embed="rId5" cstate="print"/>
            <a:srcRect l="7348" t="48825" r="67959" b="30972"/>
            <a:stretch>
              <a:fillRect/>
            </a:stretch>
          </p:blipFill>
          <p:spPr>
            <a:xfrm>
              <a:off x="1143000" y="4191000"/>
              <a:ext cx="1320000" cy="144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4677000" y="4088400"/>
            <a:ext cx="1800000" cy="2160000"/>
            <a:chOff x="3429000" y="4114800"/>
            <a:chExt cx="1524000" cy="1800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429000" y="4114800"/>
              <a:ext cx="1524000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Содержимое 15" descr="Gerby-knyazhestv-i-zemel-1.png"/>
            <p:cNvPicPr>
              <a:picLocks noChangeAspect="1"/>
            </p:cNvPicPr>
            <p:nvPr/>
          </p:nvPicPr>
          <p:blipFill>
            <a:blip r:embed="rId5" cstate="print"/>
            <a:srcRect l="7348" t="717" r="66994" b="77902"/>
            <a:stretch>
              <a:fillRect/>
            </a:stretch>
          </p:blipFill>
          <p:spPr>
            <a:xfrm>
              <a:off x="3505200" y="4267200"/>
              <a:ext cx="1371600" cy="1524000"/>
            </a:xfrm>
            <a:prstGeom prst="rect">
              <a:avLst/>
            </a:prstGeom>
          </p:spPr>
        </p:pic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457200" cy="4572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7467600" y="6248400"/>
            <a:ext cx="457200" cy="4572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" action="ppaction://hlinkshowjump?jump=firstslide" highlightClick="1"/>
          </p:cNvPr>
          <p:cNvSpPr/>
          <p:nvPr/>
        </p:nvSpPr>
        <p:spPr>
          <a:xfrm>
            <a:off x="8001000" y="6248400"/>
            <a:ext cx="457200" cy="4572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472e7240a08936d5e2d147a75797d9c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609600"/>
            <a:ext cx="4629150" cy="4743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oat_of_Arms_of_the_Russian_Federatio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4124144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Интерактивная игра  «Собери герб»</vt:lpstr>
      <vt:lpstr>Выберите правильную форму герба России</vt:lpstr>
      <vt:lpstr>Выберите правильный фон герба России</vt:lpstr>
      <vt:lpstr>Выберите правильного орла герба России</vt:lpstr>
      <vt:lpstr>Выберите кто изображен на груди орла герба России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«Собери герб»</dc:title>
  <dc:creator>user</dc:creator>
  <cp:lastModifiedBy>user</cp:lastModifiedBy>
  <cp:revision>30</cp:revision>
  <dcterms:created xsi:type="dcterms:W3CDTF">2024-12-09T11:58:37Z</dcterms:created>
  <dcterms:modified xsi:type="dcterms:W3CDTF">2024-12-10T05:55:47Z</dcterms:modified>
</cp:coreProperties>
</file>